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3" r:id="rId3"/>
    <p:sldId id="2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6121"/>
  </p:normalViewPr>
  <p:slideViewPr>
    <p:cSldViewPr snapToGrid="0">
      <p:cViewPr varScale="1">
        <p:scale>
          <a:sx n="116" d="100"/>
          <a:sy n="116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07E4-8209-2F72-D6AC-8F64F774B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6491D-78F7-8481-F4A2-ED149817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1201A-E592-EB26-93B9-B7683B53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F00F5-A59A-BDA8-FABE-4CD0A877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31065-82C6-BBD0-CD09-9B5E1568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7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EFAA-65C1-8536-1655-1EB62D01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4C71D-B251-EB8A-2A6A-EE3FDF213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AE65D-2E7C-6882-12B6-531F941D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0511F-3FD6-3BF6-ADFB-FB30860D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61EF6-6085-C727-3434-FF102000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8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49BFD-204C-508B-E337-236D8E77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E3B2B-1EAE-23EA-85D9-B53A233CF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66D-B275-EA50-4C77-A8D074C6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85525-08C2-EA91-17E0-3896124C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2C269-737E-6277-33D5-728BE7E2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6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A020-D16F-C1F8-CAE2-6FC8FC1B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A7FF7-0D92-32C4-BF24-D68EDC3F7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A831D-5397-5206-6958-742F4FB4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2E1A7-4503-520D-4330-0AEC1EC6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066E5-A823-AD7C-5382-E2A72F02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8668-46ED-5849-9758-1821B2431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F5F6-FA3D-AA5F-2E8F-1CDB6836F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D82B8-909C-1E3B-2C85-F8273695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2C111-961B-7EFE-784C-0DD6B30F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7F14-CDD2-9D2E-340F-A5EB22F8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4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8471-8420-8817-50EB-9A89F3EE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DCF0-9359-6405-019D-52CFDDF3F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AEF72-F8ED-7932-A0D3-E82EEF2EB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391E5-C77C-3B5B-12AD-8947449E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B617D-D9FC-AC54-3F37-B7711843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01C9E-9046-CE9D-8521-E1964DCA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4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5DAF-28B6-4C08-65C8-A37F2A33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F994F-6395-BE2B-83B8-CDEAB35F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5498C-85E0-020B-027E-5407AFB2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D244-9E33-AE20-8EE8-55C9F9B8B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D1C75-7F48-AA12-D200-55F330769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2FFFE8-45B2-95FD-2D08-D74C6E02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3CE4B7-AAFF-EA69-C2A9-38131193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B81F9-2DE8-D986-216A-8427609C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AF3-E6DE-4DF9-A730-F6C4122F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FB8C6-B19B-CBB5-1494-2B605BB3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3996D-F1AE-B23C-0C2B-927AE203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3F179-6639-33D1-944A-E1B4382D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18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219927-D0E4-ABEB-A86A-95BBB0CA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45343-10A2-D269-41F3-7FA45C565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20F30-60C2-A016-CE80-3617180C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2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5D1B-44E5-EA22-FF2A-29221A9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B0FF-2CF5-FE15-CCE4-C2FBC3031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C7B72-E7D9-F140-C663-680D024E4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9DCB5-546B-7A79-5249-54CB874AF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F5D97-E078-55AA-02D5-F45E11CE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8529-083F-01C0-D01E-C3BFEB54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1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CA3D-776B-E7B8-D716-4260A5DF2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03D29-672B-17B6-6263-BFE9595DA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33980-8E33-D968-7246-5397A9B6C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644C1-06B3-AFC4-605B-377E9930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CA844-E401-A8BB-D3F9-8CBBD436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B902F-48F6-0A04-D005-CA1DC62E6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9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0A6F5-A373-2546-54D2-F0639C61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6E953-6AC1-82DB-4DB0-D0A68B75E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F9AC-6BB2-C4D2-4627-725473218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5BDE9-C0FA-F5EE-D65B-5C53DE53E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29C31-E793-415E-F82B-DCE3094CC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006C3-3144-4116-C039-F86230AA5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E7601-AF34-FD83-1FFC-A7460579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581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86B400-A706-6998-C3B0-BD314909B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5336"/>
            <a:ext cx="7772400" cy="35830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FEE068-7B07-6758-24DB-D53FC6A7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2250535"/>
            <a:ext cx="4426324" cy="20395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3438BE-044C-2598-EBD2-C3021D0AA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210955"/>
            <a:ext cx="4426324" cy="20395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D825B4-C38D-00FB-1F64-2CDCD5172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472" y="4290115"/>
            <a:ext cx="4424252" cy="20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5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4E2AB-3DDB-6ED7-722F-73549BCBD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5EE72C-AD8F-521F-9199-F52D4364D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6"/>
            <a:ext cx="7772400" cy="3583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8D31E-A447-F549-D8C8-2AD137E59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16" y="322728"/>
            <a:ext cx="7138669" cy="3277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204A41-A9C2-30F9-8FE4-9CEB72D4F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7708"/>
            <a:ext cx="7772400" cy="35830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142C13-7484-8E3A-C307-F3384BAB5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3290926"/>
            <a:ext cx="4419600" cy="18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9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2C617-7667-7546-9AFE-C6A04E05D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6D568E-24AE-B01C-26B2-7F4F7571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72" y="1"/>
            <a:ext cx="8078342" cy="3722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BEA26C-9D6D-E407-9792-B63046D47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65" y="3722372"/>
            <a:ext cx="6801797" cy="31356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BA69DD-04F7-013E-DF79-94F12EE1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182231" y="1848231"/>
            <a:ext cx="6858000" cy="31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7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Saurabh Kumar</dc:creator>
  <cp:lastModifiedBy>Saurabh Kumar</cp:lastModifiedBy>
  <cp:revision>14</cp:revision>
  <dcterms:created xsi:type="dcterms:W3CDTF">2025-09-24T20:38:31Z</dcterms:created>
  <dcterms:modified xsi:type="dcterms:W3CDTF">2025-09-25T08:01:56Z</dcterms:modified>
</cp:coreProperties>
</file>